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11/12/2014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11200" dirty="0" smtClean="0"/>
              <a:t>SPEED DATING</a:t>
            </a:r>
            <a:endParaRPr lang="en-US" sz="1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8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14" y="576674"/>
            <a:ext cx="4554575" cy="1609344"/>
          </a:xfrm>
        </p:spPr>
        <p:txBody>
          <a:bodyPr/>
          <a:lstStyle/>
          <a:p>
            <a:r>
              <a:rPr lang="en-US" dirty="0" smtClean="0"/>
              <a:t>How it works….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7515" y="2464434"/>
            <a:ext cx="1769854" cy="2340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200" dirty="0" smtClean="0">
                <a:solidFill>
                  <a:srgbClr val="CC3300"/>
                </a:solidFill>
              </a:rPr>
              <a:t>4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716689" y="3053746"/>
            <a:ext cx="2573547" cy="1161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cards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73835" y="4387652"/>
            <a:ext cx="4623759" cy="220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minutes per card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28090" y="4215123"/>
            <a:ext cx="1676399" cy="1914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92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en-US" sz="19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950186" y="1361850"/>
            <a:ext cx="4623759" cy="220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tasks</a:t>
            </a:r>
            <a:b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per card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411810" y="1069286"/>
            <a:ext cx="1676399" cy="1914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9200" dirty="0" smtClean="0">
                <a:solidFill>
                  <a:srgbClr val="FF3300"/>
                </a:solidFill>
              </a:rPr>
              <a:t>3</a:t>
            </a:r>
            <a:endParaRPr lang="en-US" sz="19200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33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THE PROMPT: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80558"/>
            <a:ext cx="10058400" cy="4291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ymbol" panose="05050102010706020507" pitchFamily="18" charset="2"/>
              </a:rPr>
              <a:t>©</a:t>
            </a:r>
            <a:r>
              <a:rPr lang="en-US" sz="4800" dirty="0" smtClean="0">
                <a:latin typeface="Symbol" panose="05050102010706020507" pitchFamily="18" charset="2"/>
              </a:rPr>
              <a:t> </a:t>
            </a:r>
            <a:r>
              <a:rPr lang="en-US" sz="4800" i="1" dirty="0" smtClean="0"/>
              <a:t>Get acquainted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40000"/>
                    <a:lumOff val="60000"/>
                  </a:schemeClr>
                </a:solidFill>
                <a:latin typeface="Symbol" panose="05050102010706020507" pitchFamily="18" charset="2"/>
              </a:rPr>
              <a:t>©</a:t>
            </a:r>
            <a:r>
              <a:rPr lang="en-US" sz="4800" dirty="0">
                <a:latin typeface="Symbol" panose="05050102010706020507" pitchFamily="18" charset="2"/>
              </a:rPr>
              <a:t> </a:t>
            </a:r>
            <a:r>
              <a:rPr lang="en-US" sz="4800" i="1" dirty="0" smtClean="0"/>
              <a:t>Examine its meaning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©</a:t>
            </a:r>
            <a:r>
              <a:rPr lang="en-US" sz="4800" dirty="0">
                <a:latin typeface="Symbol" panose="05050102010706020507" pitchFamily="18" charset="2"/>
              </a:rPr>
              <a:t> </a:t>
            </a:r>
            <a:r>
              <a:rPr lang="en-US" sz="4800" i="1" dirty="0" smtClean="0"/>
              <a:t>Peer into its soul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©</a:t>
            </a:r>
            <a:r>
              <a:rPr lang="en-US" sz="4800" dirty="0">
                <a:latin typeface="Symbol" panose="05050102010706020507" pitchFamily="18" charset="2"/>
              </a:rPr>
              <a:t> </a:t>
            </a:r>
            <a:r>
              <a:rPr lang="en-US" sz="4800" i="1" dirty="0" smtClean="0"/>
              <a:t>Strike up a conversation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C00000"/>
                </a:solidFill>
              </a:rPr>
              <a:t>Flirt !</a:t>
            </a:r>
            <a:endParaRPr lang="en-US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3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TASKS:</a:t>
            </a: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1069848" y="2093368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endParaRPr lang="en-US" sz="9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9352" y="2240018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choose a work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9848" y="3301148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9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39352" y="3447798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map out a plan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9848" y="4479672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en-US" sz="9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39352" y="4626322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write down a “thesis”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01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HAPPY DATING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22405" y="1680425"/>
            <a:ext cx="1362801" cy="1770141"/>
          </a:xfrm>
        </p:spPr>
        <p:txBody>
          <a:bodyPr>
            <a:noAutofit/>
          </a:bodyPr>
          <a:lstStyle/>
          <a:p>
            <a:r>
              <a:rPr lang="en-US" sz="14400" dirty="0" smtClean="0">
                <a:solidFill>
                  <a:srgbClr val="CC3300"/>
                </a:solidFill>
                <a:latin typeface="Symbol" panose="05050102010706020507" pitchFamily="18" charset="2"/>
              </a:rPr>
              <a:t>©</a:t>
            </a:r>
            <a:endParaRPr lang="en-US" sz="14400" dirty="0">
              <a:solidFill>
                <a:srgbClr val="CC3300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3606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TASKS again:</a:t>
            </a: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1069848" y="2093368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endParaRPr lang="en-US" sz="9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9352" y="2240018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choose a work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9848" y="3301148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9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39352" y="3447798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map out a plan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9848" y="4479672"/>
            <a:ext cx="896975" cy="1208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en-US" sz="9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39352" y="4626322"/>
            <a:ext cx="9434594" cy="91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</a:rPr>
              <a:t>write down a “thesis”</a:t>
            </a:r>
            <a:endParaRPr lang="en-US" sz="5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2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4805" y="1680425"/>
            <a:ext cx="1362801" cy="1770141"/>
          </a:xfrm>
        </p:spPr>
        <p:txBody>
          <a:bodyPr>
            <a:noAutofit/>
          </a:bodyPr>
          <a:lstStyle/>
          <a:p>
            <a:r>
              <a:rPr lang="en-US" sz="14400" dirty="0" smtClean="0">
                <a:solidFill>
                  <a:srgbClr val="CC3300"/>
                </a:solidFill>
                <a:latin typeface="Symbol" panose="05050102010706020507" pitchFamily="18" charset="2"/>
              </a:rPr>
              <a:t>©</a:t>
            </a:r>
            <a:endParaRPr lang="en-US" sz="14400" dirty="0">
              <a:solidFill>
                <a:srgbClr val="CC3300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91572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62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43</TotalTime>
  <Words>82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Rockwell</vt:lpstr>
      <vt:lpstr>Rockwell Condensed</vt:lpstr>
      <vt:lpstr>Symbol</vt:lpstr>
      <vt:lpstr>Wingdings</vt:lpstr>
      <vt:lpstr>Wood Type</vt:lpstr>
      <vt:lpstr>SPEED DATING</vt:lpstr>
      <vt:lpstr>How it works….</vt:lpstr>
      <vt:lpstr>GET TO KNOW THE PROMPT:</vt:lpstr>
      <vt:lpstr>YOUR TASKS:</vt:lpstr>
      <vt:lpstr>HAPPY DATING </vt:lpstr>
      <vt:lpstr>YOUR TASKS again: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DATING</dc:title>
  <dc:creator>Skip Nicholson</dc:creator>
  <cp:lastModifiedBy>Skip Nicholson</cp:lastModifiedBy>
  <cp:revision>6</cp:revision>
  <dcterms:created xsi:type="dcterms:W3CDTF">2014-11-13T07:08:55Z</dcterms:created>
  <dcterms:modified xsi:type="dcterms:W3CDTF">2014-11-13T07:52:30Z</dcterms:modified>
</cp:coreProperties>
</file>